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3" r:id="rId7"/>
    <p:sldId id="258" r:id="rId8"/>
    <p:sldId id="259" r:id="rId9"/>
    <p:sldId id="264" r:id="rId10"/>
    <p:sldId id="260" r:id="rId11"/>
    <p:sldId id="261" r:id="rId12"/>
    <p:sldId id="262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527"/>
    <a:srgbClr val="5C2F88"/>
    <a:srgbClr val="CB2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3"/>
    <p:restoredTop sz="94719"/>
  </p:normalViewPr>
  <p:slideViewPr>
    <p:cSldViewPr snapToGrid="0">
      <p:cViewPr varScale="1">
        <p:scale>
          <a:sx n="148" d="100"/>
          <a:sy n="148" d="100"/>
        </p:scale>
        <p:origin x="13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0E32276-7CC5-4223-C38B-F5ECC4384F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EF9525E-BD29-2B90-B5BF-8B4D4EFA6B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61C4B-B058-0D4D-B065-BA5A65EAE11D}" type="datetimeFigureOut">
              <a:rPr lang="pl-PL" smtClean="0"/>
              <a:t>8.10.2025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0228EF-D79F-D448-509F-391F94C74C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CE92ED-7EE8-51F0-D201-264B5AC3B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24291-8855-8543-9857-F1781B1E2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06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FD407-39F6-9744-B469-E58E15127101}" type="datetimeFigureOut">
              <a:rPr lang="pl-PL" smtClean="0"/>
              <a:t>8.10.2025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3F84-2925-DD4D-92E3-8D36487B2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6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_slide_re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C68B9F-AB26-24A4-ED68-ECCDE0561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307" y="1433030"/>
            <a:ext cx="7118570" cy="2217599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8000">
                <a:solidFill>
                  <a:srgbClr val="CB2C28"/>
                </a:solidFill>
              </a:defRPr>
            </a:lvl1pPr>
          </a:lstStyle>
          <a:p>
            <a:r>
              <a:rPr lang="pl-PL" dirty="0"/>
              <a:t>Edit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479EFD-1A87-FB6A-7DF9-1CDC9CCBF1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41228" y="3650629"/>
            <a:ext cx="3562728" cy="399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Galano Grotesque 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 dirty="0"/>
              <a:t>Author: John </a:t>
            </a:r>
            <a:r>
              <a:rPr lang="pl-PL" dirty="0" err="1"/>
              <a:t>Smith</a:t>
            </a:r>
            <a:endParaRPr lang="pl-PL" dirty="0"/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40636E9F-6A55-EEC7-81B4-BF2AE2677DF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41228" y="4050010"/>
            <a:ext cx="3562728" cy="3853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Galano Grotesque Al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Date</a:t>
            </a:r>
            <a:r>
              <a:rPr lang="pl-PL" dirty="0"/>
              <a:t>: 12.34.56</a:t>
            </a:r>
          </a:p>
        </p:txBody>
      </p:sp>
    </p:spTree>
    <p:extLst>
      <p:ext uri="{BB962C8B-B14F-4D97-AF65-F5344CB8AC3E}">
        <p14:creationId xmlns:p14="http://schemas.microsoft.com/office/powerpoint/2010/main" val="179588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_slide_re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C68B9F-AB26-24A4-ED68-ECCDE0561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1948135"/>
            <a:ext cx="8600000" cy="2217599"/>
          </a:xfrm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Edit </a:t>
            </a:r>
            <a:r>
              <a:rPr lang="pl-PL" dirty="0" err="1"/>
              <a:t>Ending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42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8CEEE-BFAF-74D7-50B0-5A4214A0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83" y="349625"/>
            <a:ext cx="9039112" cy="73958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pl-PL" dirty="0"/>
              <a:t>Edit </a:t>
            </a:r>
            <a:r>
              <a:rPr lang="pl-PL" dirty="0" err="1"/>
              <a:t>Headline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BCFB11-953E-DDEF-1323-F27465DEF7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283" y="1344705"/>
            <a:ext cx="11556402" cy="516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1pPr>
            <a:lvl2pPr marL="6858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2pPr>
            <a:lvl3pPr marL="11430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3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1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2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87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8CEEE-BFAF-74D7-50B0-5A4214A0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83" y="349625"/>
            <a:ext cx="8969188" cy="73958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pl-PL" dirty="0"/>
              <a:t>Edit </a:t>
            </a:r>
            <a:r>
              <a:rPr lang="pl-PL" dirty="0" err="1"/>
              <a:t>Headline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C11764F-8A06-D768-B255-F0E460C28A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283" y="1344705"/>
            <a:ext cx="8969188" cy="516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1pPr>
            <a:lvl2pPr marL="6858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2pPr>
            <a:lvl3pPr marL="11430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3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1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2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027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8CEEE-BFAF-74D7-50B0-5A4214A0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2783" y="349625"/>
            <a:ext cx="8969188" cy="73958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pl-PL" dirty="0"/>
              <a:t>Edit </a:t>
            </a:r>
            <a:r>
              <a:rPr lang="pl-PL" dirty="0" err="1"/>
              <a:t>Headline</a:t>
            </a:r>
            <a:endParaRPr lang="pl-PL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7010DA50-EA0A-2226-C3B7-3A2F69F820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96495" y="1344705"/>
            <a:ext cx="8969189" cy="516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1pPr>
            <a:lvl2pPr marL="6858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2pPr>
            <a:lvl3pPr marL="11430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3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1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2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42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9EC3D728-95DA-C4B8-A018-DEA0D07549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283" y="1344705"/>
            <a:ext cx="11556402" cy="516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1pPr>
            <a:lvl2pPr marL="6858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2pPr>
            <a:lvl3pPr marL="11430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3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1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2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30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135ACE23-6E16-751A-4DCE-5B13FAD031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283" y="1344705"/>
            <a:ext cx="11556402" cy="516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1pPr>
            <a:lvl2pPr marL="6858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2pPr>
            <a:lvl3pPr marL="1143000" indent="-228600">
              <a:lnSpc>
                <a:spcPct val="12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/>
            </a:lvl3pPr>
          </a:lstStyle>
          <a:p>
            <a:pPr lvl="0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1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  <a:p>
            <a:pPr lvl="2"/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content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774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itle_slide_re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51301-89CE-2488-3927-23BE625FD0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42458"/>
            <a:ext cx="9144000" cy="1967949"/>
          </a:xfrm>
        </p:spPr>
        <p:txBody>
          <a:bodyPr anchor="ctr"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Bravely Script" pitchFamily="2" charset="0"/>
                <a:cs typeface="Bravely Script" pitchFamily="2" charset="0"/>
              </a:defRPr>
            </a:lvl1pPr>
          </a:lstStyle>
          <a:p>
            <a:r>
              <a:rPr lang="pl-PL" dirty="0"/>
              <a:t>Edit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92A130-C5DD-8180-20AA-D23E396C81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0406"/>
            <a:ext cx="9144000" cy="10261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Galano Grotesque Al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Edit </a:t>
            </a:r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925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itle_slide_green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51301-89CE-2488-3927-23BE625FD0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42458"/>
            <a:ext cx="9144000" cy="1967949"/>
          </a:xfrm>
        </p:spPr>
        <p:txBody>
          <a:bodyPr anchor="ctr"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Bravely Script" pitchFamily="2" charset="0"/>
                <a:cs typeface="Bravely Script" pitchFamily="2" charset="0"/>
              </a:defRPr>
            </a:lvl1pPr>
          </a:lstStyle>
          <a:p>
            <a:r>
              <a:rPr lang="pl-PL" dirty="0"/>
              <a:t>Edit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92A130-C5DD-8180-20AA-D23E396C81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0406"/>
            <a:ext cx="9144000" cy="10261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Galano Grotesque Al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Edit </a:t>
            </a:r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3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itle_slide_purp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51301-89CE-2488-3927-23BE625FD0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42458"/>
            <a:ext cx="9144000" cy="1967949"/>
          </a:xfrm>
        </p:spPr>
        <p:txBody>
          <a:bodyPr anchor="ctr"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Bravely Script" pitchFamily="2" charset="0"/>
                <a:cs typeface="Bravely Script" pitchFamily="2" charset="0"/>
              </a:defRPr>
            </a:lvl1pPr>
          </a:lstStyle>
          <a:p>
            <a:r>
              <a:rPr lang="pl-PL" dirty="0"/>
              <a:t>Edit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92A130-C5DD-8180-20AA-D23E396C81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0406"/>
            <a:ext cx="9144000" cy="10261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Galano Grotesque Al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Edit </a:t>
            </a:r>
            <a:r>
              <a:rPr lang="pl-PL" dirty="0" err="1"/>
              <a:t>subtitle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2909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D686209-F5B4-8D70-F9E4-05195283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316801"/>
            <a:ext cx="8918640" cy="758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Edit </a:t>
            </a:r>
            <a:r>
              <a:rPr lang="pl-PL" dirty="0" err="1"/>
              <a:t>Headline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3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8" r:id="rId2"/>
    <p:sldLayoutId id="2147483691" r:id="rId3"/>
    <p:sldLayoutId id="2147483692" r:id="rId4"/>
    <p:sldLayoutId id="2147483689" r:id="rId5"/>
    <p:sldLayoutId id="2147483690" r:id="rId6"/>
    <p:sldLayoutId id="2147483649" r:id="rId7"/>
    <p:sldLayoutId id="2147483685" r:id="rId8"/>
    <p:sldLayoutId id="2147483686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Bravely Script" pitchFamily="2" charset="0"/>
          <a:ea typeface="+mj-ea"/>
          <a:cs typeface="Bravely Scrip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alano Grotesque Al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alano Grotesque Al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alano Grotesque Al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alano Grotesque Al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alano Grotesque Al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5D0824-8F88-33D9-A8F6-7D6249FD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1E60A5-A691-6BCB-0C16-70C378257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87D7F4-00C8-7849-27D3-40E3CAA955D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04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7FE2F-7568-3004-1CC3-4A816D83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30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C87A0-CB38-F4E3-C0E7-7E904114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942F1E-C102-5FCC-2520-CA91D0F9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78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A839F6-60C9-3C60-B483-5246C4068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BCF9857-6697-699D-3568-B7F121AC3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12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7D55D4-D484-A273-CEA1-73F45E32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5F93EB-783F-E9E7-2E76-6D72845C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04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3E15D-8D56-3847-D002-B4D965EE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406B30-53E0-59F8-A3CE-989E7E72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23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D6E0F-D1AD-A0E3-C936-0BA4D02F7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2AABA5-4177-CC66-287E-5FA59D9E9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61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0F71075-DB12-2280-5877-EABF587C6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32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F78D7E0-83CD-DA45-432A-2C979E394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41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1ECBB-F4B2-EC69-67D2-D25A37BF9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FF551B-38F5-2D50-7EC6-B6080E4F9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899850"/>
      </p:ext>
    </p:extLst>
  </p:cSld>
  <p:clrMapOvr>
    <a:masterClrMapping/>
  </p:clrMapOvr>
</p:sld>
</file>

<file path=ppt/theme/theme1.xml><?xml version="1.0" encoding="utf-8"?>
<a:theme xmlns:a="http://schemas.openxmlformats.org/drawingml/2006/main" name="WSJ2027_presentation_template">
  <a:themeElements>
    <a:clrScheme name="Jamboree 1">
      <a:dk1>
        <a:srgbClr val="000000"/>
      </a:dk1>
      <a:lt1>
        <a:srgbClr val="FEFFFF"/>
      </a:lt1>
      <a:dk2>
        <a:srgbClr val="8F0010"/>
      </a:dk2>
      <a:lt2>
        <a:srgbClr val="F7F3F2"/>
      </a:lt2>
      <a:accent1>
        <a:srgbClr val="DF5149"/>
      </a:accent1>
      <a:accent2>
        <a:srgbClr val="AB1519"/>
      </a:accent2>
      <a:accent3>
        <a:srgbClr val="7741A8"/>
      </a:accent3>
      <a:accent4>
        <a:srgbClr val="421D68"/>
      </a:accent4>
      <a:accent5>
        <a:srgbClr val="A3C33B"/>
      </a:accent5>
      <a:accent6>
        <a:srgbClr val="6B8613"/>
      </a:accent6>
      <a:hlink>
        <a:srgbClr val="58B5D3"/>
      </a:hlink>
      <a:folHlink>
        <a:srgbClr val="FF9024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ja1" id="{4A68ADC9-8688-414A-94A1-F77CC8E2A66E}" vid="{C3411C5E-6D86-BA49-AA51-5B5850C05EC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2D69C9F4DDC04D94B10579735E2EE6" ma:contentTypeVersion="19" ma:contentTypeDescription="Utwórz nowy dokument." ma:contentTypeScope="" ma:versionID="3994529c1e7cec5cf3adc8977d5e6da2">
  <xsd:schema xmlns:xsd="http://www.w3.org/2001/XMLSchema" xmlns:xs="http://www.w3.org/2001/XMLSchema" xmlns:p="http://schemas.microsoft.com/office/2006/metadata/properties" xmlns:ns2="44ca0226-f4c6-4a93-ae63-3d25c7f51a50" xmlns:ns3="ac535d49-20f8-406a-8a30-4972d719f64b" targetNamespace="http://schemas.microsoft.com/office/2006/metadata/properties" ma:root="true" ma:fieldsID="7cfe0e0aef931bfeb7bf025b4365c378" ns2:_="" ns3:_="">
    <xsd:import namespace="44ca0226-f4c6-4a93-ae63-3d25c7f51a50"/>
    <xsd:import namespace="ac535d49-20f8-406a-8a30-4972d719f64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AccessLimits" minOccurs="0"/>
                <xsd:element ref="ns2:MediaServiceObjectDetectorVersions" minOccurs="0"/>
                <xsd:element ref="ns2:MediaServiceSearchProperties" minOccurs="0"/>
                <xsd:element ref="ns2:Incharge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a0226-f4c6-4a93-ae63-3d25c7f51a5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51a8f43c-da6a-428a-96bc-24dd2868e5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AccessLimits" ma:index="21" nillable="true" ma:displayName="Access Limits" ma:format="Dropdown" ma:internalName="AccessLimits">
      <xsd:simpleType>
        <xsd:restriction base="dms:Choice">
          <xsd:enumeration value="JMT Only"/>
          <xsd:enumeration value="People Dept Only"/>
          <xsd:enumeration value="Public"/>
          <xsd:enumeration value="Read Only"/>
          <xsd:enumeration value="EXO Only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charge" ma:index="24" nillable="true" ma:displayName="In charge" ma:format="Dropdown" ma:list="UserInfo" ma:SharePointGroup="0" ma:internalName="Incharg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35d49-20f8-406a-8a30-4972d719f64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84f281-c0ba-476c-bd02-6448ec132541}" ma:internalName="TaxCatchAll" ma:showField="CatchAllData" ma:web="ac535d49-20f8-406a-8a30-4972d719f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6" nillable="true" ma:taxonomy="true" ma:internalName="TaxKeywordTaxHTField" ma:taxonomyFieldName="TaxKeyword" ma:displayName="Słowa kluczowe przedsiębiorstwa" ma:fieldId="{23f27201-bee3-471e-b2e7-b64fd8b7ca38}" ma:taxonomyMulti="true" ma:sspId="51a8f43c-da6a-428a-96bc-24dd2868e5c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535d49-20f8-406a-8a30-4972d719f64b" xsi:nil="true"/>
    <Incharge xmlns="44ca0226-f4c6-4a93-ae63-3d25c7f51a50">
      <UserInfo>
        <DisplayName/>
        <AccountId xsi:nil="true"/>
        <AccountType/>
      </UserInfo>
    </Incharge>
    <lcf76f155ced4ddcb4097134ff3c332f xmlns="44ca0226-f4c6-4a93-ae63-3d25c7f51a50">
      <Terms xmlns="http://schemas.microsoft.com/office/infopath/2007/PartnerControls"/>
    </lcf76f155ced4ddcb4097134ff3c332f>
    <AccessLimits xmlns="44ca0226-f4c6-4a93-ae63-3d25c7f51a50" xsi:nil="true"/>
    <TaxKeywordTaxHTField xmlns="ac535d49-20f8-406a-8a30-4972d719f64b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19419363-CA85-46A1-9FD7-8F0B6BFC5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ca0226-f4c6-4a93-ae63-3d25c7f51a50"/>
    <ds:schemaRef ds:uri="ac535d49-20f8-406a-8a30-4972d719f6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DF42EF-8BAC-4838-891B-1FAC05930B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0850F-BF42-4F59-987B-2F7625A89F75}">
  <ds:schemaRefs>
    <ds:schemaRef ds:uri="http://schemas.microsoft.com/office/2006/metadata/properties"/>
    <ds:schemaRef ds:uri="http://schemas.microsoft.com/office/infopath/2007/PartnerControls"/>
    <ds:schemaRef ds:uri="ac535d49-20f8-406a-8a30-4972d719f64b"/>
    <ds:schemaRef ds:uri="44ca0226-f4c6-4a93-ae63-3d25c7f51a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Macintosh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Aptos</vt:lpstr>
      <vt:lpstr>Arial</vt:lpstr>
      <vt:lpstr>Bravely Script</vt:lpstr>
      <vt:lpstr>Galano Grotesque Alt</vt:lpstr>
      <vt:lpstr>WSJ2027_presentation_template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Olchowik</dc:creator>
  <cp:lastModifiedBy>Jan Olchowik</cp:lastModifiedBy>
  <cp:revision>2</cp:revision>
  <dcterms:created xsi:type="dcterms:W3CDTF">2025-10-08T10:01:43Z</dcterms:created>
  <dcterms:modified xsi:type="dcterms:W3CDTF">2025-10-08T10:21:17Z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0x010100042D69C9F4DDC04D94B10579735E2EE6</vt:lpwstr>
  </property>
  <property fmtid="{D5CDD505-2E9C-101B-9397-08002B2CF9AE}" pid="3" name="TaxKeyword">
    <vt:lpwstr/>
  </property>
</Properties>
</file>